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1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37D1681-BE95-459B-B71E-B86C9F3752D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08.08.2023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9E7005D-6409-4012-B130-4FFAD3C6B06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4A42E35-4507-4F88-BACA-6563647628C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08.08.2023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48DCD50-0E28-47BC-AFE4-46BFE577ED7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Admin\Desktop\123-01.png"/>
          <p:cNvPicPr/>
          <p:nvPr/>
        </p:nvPicPr>
        <p:blipFill>
          <a:blip r:embed="rId2"/>
          <a:stretch/>
        </p:blipFill>
        <p:spPr>
          <a:xfrm>
            <a:off x="-4680" y="-5760"/>
            <a:ext cx="9148320" cy="51490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33000" y="2351880"/>
            <a:ext cx="4103640" cy="439200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4" descr="F:\ЦУР\ЦУР исходники\ЛОГО\RMC_logo_Rostov.png"/>
          <p:cNvPicPr/>
          <p:nvPr/>
        </p:nvPicPr>
        <p:blipFill>
          <a:blip r:embed="rId3"/>
          <a:stretch/>
        </p:blipFill>
        <p:spPr>
          <a:xfrm>
            <a:off x="217800" y="237600"/>
            <a:ext cx="2549160" cy="92808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333000" y="1926720"/>
            <a:ext cx="4103640" cy="1289160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64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4C81"/>
                </a:solidFill>
                <a:latin typeface="PT Sans"/>
              </a:rPr>
              <a:t>ИНСТРУКЦИЯ </a:t>
            </a:r>
            <a:r>
              <a:t/>
            </a:r>
            <a:br/>
            <a:r>
              <a:rPr lang="ru-RU" sz="2800" b="1" strike="noStrike" spc="-1">
                <a:solidFill>
                  <a:srgbClr val="0F4C81"/>
                </a:solidFill>
                <a:latin typeface="PT Sans"/>
              </a:rPr>
              <a:t>по созданию группового чата в </a:t>
            </a:r>
            <a:r>
              <a:rPr lang="en-US" sz="2800" b="1" strike="noStrike" spc="-1">
                <a:solidFill>
                  <a:srgbClr val="0F4C81"/>
                </a:solidFill>
                <a:latin typeface="PT Sans"/>
              </a:rPr>
              <a:t>VK</a:t>
            </a:r>
            <a:r>
              <a:rPr lang="ru-RU" sz="2800" b="1" strike="noStrike" spc="-1">
                <a:solidFill>
                  <a:srgbClr val="0F4C81"/>
                </a:solidFill>
                <a:latin typeface="PT Sans"/>
              </a:rPr>
              <a:t>-мессенджере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86" name="Рисунок 1"/>
          <p:cNvPicPr/>
          <p:nvPr/>
        </p:nvPicPr>
        <p:blipFill>
          <a:blip r:embed="rId4"/>
          <a:stretch/>
        </p:blipFill>
        <p:spPr>
          <a:xfrm>
            <a:off x="5352480" y="1075320"/>
            <a:ext cx="3325320" cy="288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31120" y="231840"/>
            <a:ext cx="4868640" cy="54072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790D4"/>
                </a:solidFill>
                <a:latin typeface="PT Sans"/>
              </a:rPr>
              <a:t>ШАГ первый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88" name="Рисунок 8"/>
          <p:cNvPicPr/>
          <p:nvPr/>
        </p:nvPicPr>
        <p:blipFill>
          <a:blip r:embed="rId2"/>
          <a:stretch/>
        </p:blipFill>
        <p:spPr>
          <a:xfrm>
            <a:off x="3650400" y="1449000"/>
            <a:ext cx="4994280" cy="325656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231120" y="1204200"/>
            <a:ext cx="3091320" cy="19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11CDCD"/>
                </a:solidFill>
                <a:latin typeface="PT Sans"/>
              </a:rPr>
              <a:t>•</a:t>
            </a:r>
            <a:r>
              <a:rPr lang="ru-RU" sz="2000" b="0" strike="noStrike" spc="-1">
                <a:solidFill>
                  <a:srgbClr val="203864"/>
                </a:solidFill>
                <a:latin typeface="PT Sans"/>
              </a:rPr>
              <a:t> </a:t>
            </a:r>
            <a:r>
              <a:rPr lang="ru-RU" sz="2000" b="1" strike="noStrike" spc="-1">
                <a:solidFill>
                  <a:srgbClr val="2790D4"/>
                </a:solidFill>
                <a:latin typeface="PT Sans"/>
              </a:rPr>
              <a:t>Зарегистрируйтесь </a:t>
            </a:r>
            <a:r>
              <a:t/>
            </a:r>
            <a:br/>
            <a:r>
              <a:t/>
            </a:r>
            <a:br/>
            <a:r>
              <a:rPr lang="ru-RU" sz="2000" b="1" strike="noStrike" spc="-1">
                <a:solidFill>
                  <a:srgbClr val="2790D4"/>
                </a:solidFill>
                <a:latin typeface="PT Sans"/>
              </a:rPr>
              <a:t>		или</a:t>
            </a:r>
            <a:r>
              <a:t/>
            </a:r>
            <a:br/>
            <a:r>
              <a:t/>
            </a:r>
            <a:br/>
            <a:r>
              <a:rPr lang="ru-RU" sz="2000" b="0" strike="noStrike" spc="-1">
                <a:solidFill>
                  <a:srgbClr val="11CDCD"/>
                </a:solidFill>
                <a:latin typeface="PT Sans"/>
              </a:rPr>
              <a:t>• </a:t>
            </a:r>
            <a:r>
              <a:rPr lang="ru-RU" sz="2000" b="1" strike="noStrike" spc="-1">
                <a:solidFill>
                  <a:srgbClr val="2790D4"/>
                </a:solidFill>
                <a:latin typeface="PT Sans"/>
              </a:rPr>
              <a:t>Зайдите в свой профиль в ВК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31120" y="231840"/>
            <a:ext cx="44888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790D4"/>
                </a:solidFill>
                <a:latin typeface="PT Sans"/>
              </a:rPr>
              <a:t>ШАГ второй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1" name="Рисунок 1"/>
          <p:cNvPicPr/>
          <p:nvPr/>
        </p:nvPicPr>
        <p:blipFill>
          <a:blip r:embed="rId2"/>
          <a:stretch/>
        </p:blipFill>
        <p:spPr>
          <a:xfrm>
            <a:off x="5120640" y="1590480"/>
            <a:ext cx="3509280" cy="31964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2"/>
          <p:cNvPicPr/>
          <p:nvPr/>
        </p:nvPicPr>
        <p:blipFill>
          <a:blip r:embed="rId3"/>
          <a:stretch/>
        </p:blipFill>
        <p:spPr>
          <a:xfrm>
            <a:off x="539640" y="1642680"/>
            <a:ext cx="3201120" cy="86616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3863520" y="2581560"/>
            <a:ext cx="1224720" cy="7736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800" b="1" strike="noStrike" spc="-1">
                <a:solidFill>
                  <a:srgbClr val="203864"/>
                </a:solidFill>
                <a:latin typeface="PT Sans"/>
              </a:rPr>
              <a:t>ЛИБО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94" name="Рисунок 5"/>
          <p:cNvPicPr/>
          <p:nvPr/>
        </p:nvPicPr>
        <p:blipFill>
          <a:blip r:embed="rId4"/>
          <a:stretch/>
        </p:blipFill>
        <p:spPr>
          <a:xfrm>
            <a:off x="514080" y="2509200"/>
            <a:ext cx="3252960" cy="227772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353160" y="833760"/>
            <a:ext cx="7869600" cy="66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11CDCD"/>
                </a:solidFill>
                <a:latin typeface="PT Sans"/>
              </a:rPr>
              <a:t>•</a:t>
            </a:r>
            <a:r>
              <a:rPr lang="ru-RU" sz="2000" b="0" strike="noStrike" spc="-1">
                <a:solidFill>
                  <a:srgbClr val="203864"/>
                </a:solidFill>
                <a:latin typeface="PT Sans"/>
              </a:rPr>
              <a:t> </a:t>
            </a:r>
            <a:r>
              <a:rPr lang="ru-RU" sz="1800" b="1" strike="noStrike" spc="-1">
                <a:solidFill>
                  <a:srgbClr val="2790D4"/>
                </a:solidFill>
                <a:latin typeface="PT Sans"/>
              </a:rPr>
              <a:t>Зайдите в </a:t>
            </a:r>
            <a:r>
              <a:rPr lang="en-US" sz="1800" b="1" strike="noStrike" spc="-1">
                <a:solidFill>
                  <a:srgbClr val="2790D4"/>
                </a:solidFill>
                <a:latin typeface="PT Sans"/>
              </a:rPr>
              <a:t>VK</a:t>
            </a:r>
            <a:r>
              <a:rPr lang="ru-RU" sz="1800" b="1" strike="noStrike" spc="-1">
                <a:solidFill>
                  <a:srgbClr val="2790D4"/>
                </a:solidFill>
                <a:latin typeface="PT Sans"/>
              </a:rPr>
              <a:t>-мессенджер через браузер с компьютера или мобильное приложение с телефона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790D4"/>
                </a:solidFill>
                <a:latin typeface="PT Sans"/>
              </a:rPr>
              <a:t>ШАГ третий: создание чата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270000" y="1017360"/>
            <a:ext cx="5254920" cy="3992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203864"/>
                </a:solidFill>
                <a:latin typeface="PT Sans"/>
              </a:rPr>
              <a:t>• Если ранее вы не общались в VK Мессенджере, вы можете создать первый чат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203864"/>
                </a:solidFill>
                <a:latin typeface="PT Sans"/>
              </a:rPr>
              <a:t>• Введите название чата, загрузите аватарку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203864"/>
                </a:solidFill>
                <a:latin typeface="PT Sans"/>
              </a:rPr>
              <a:t>• Вы можете сразу добавить участников или сначала создать пустой чат, не приглашая собеседников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99" name="Рисунок 11"/>
          <p:cNvPicPr/>
          <p:nvPr/>
        </p:nvPicPr>
        <p:blipFill>
          <a:blip r:embed="rId2"/>
          <a:stretch/>
        </p:blipFill>
        <p:spPr>
          <a:xfrm>
            <a:off x="6420240" y="351000"/>
            <a:ext cx="2176920" cy="444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31120" y="231840"/>
            <a:ext cx="5615640" cy="58572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790D4"/>
                </a:solidFill>
                <a:latin typeface="PT Sans"/>
              </a:rPr>
              <a:t>ШАГ четвертый: добавление участников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270000" y="1017360"/>
            <a:ext cx="3419640" cy="37411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203864"/>
                </a:solidFill>
                <a:latin typeface="PT Sans"/>
              </a:rPr>
              <a:t>Как добавить участников в чат: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203864"/>
                </a:solidFill>
                <a:latin typeface="PT Sans"/>
              </a:rPr>
              <a:t>•</a:t>
            </a: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  Зайти во вкладку меню «Контакты» и выбрать участников из вашего списка друзей Вконтакте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• Добавить участников из ваших контактов с телефона (это можно сделать только в мобильном приложении)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03" name="Рисунок 2"/>
          <p:cNvPicPr/>
          <p:nvPr/>
        </p:nvPicPr>
        <p:blipFill>
          <a:blip r:embed="rId2"/>
          <a:stretch/>
        </p:blipFill>
        <p:spPr>
          <a:xfrm>
            <a:off x="4253400" y="896400"/>
            <a:ext cx="2067480" cy="386172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5"/>
          <p:cNvPicPr/>
          <p:nvPr/>
        </p:nvPicPr>
        <p:blipFill>
          <a:blip r:embed="rId3"/>
          <a:stretch/>
        </p:blipFill>
        <p:spPr>
          <a:xfrm>
            <a:off x="6806520" y="896400"/>
            <a:ext cx="2067480" cy="385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790D4"/>
                </a:solidFill>
                <a:latin typeface="PT Sans"/>
              </a:rPr>
              <a:t>ШАГ четвертый: добавление участников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Как добавить в чат участников, которые не находятся в вашем списке друзей ВК, но есть в групповом чате в других мессенджерах: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• Отправить ссылку-приглашение или </a:t>
            </a:r>
            <a:r>
              <a:rPr lang="en-US" sz="1600" b="0" strike="noStrike" spc="-1">
                <a:solidFill>
                  <a:srgbClr val="203864"/>
                </a:solidFill>
                <a:latin typeface="PT Sans"/>
              </a:rPr>
              <a:t>QR-</a:t>
            </a: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код в групповые чаты, откуда вы бы хотели перевести аудиторию в ВК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08" name="Рисунок 6"/>
          <p:cNvPicPr/>
          <p:nvPr/>
        </p:nvPicPr>
        <p:blipFill>
          <a:blip r:embed="rId2"/>
          <a:stretch/>
        </p:blipFill>
        <p:spPr>
          <a:xfrm>
            <a:off x="5312520" y="1021680"/>
            <a:ext cx="1814040" cy="360144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9"/>
          <p:cNvPicPr/>
          <p:nvPr/>
        </p:nvPicPr>
        <p:blipFill>
          <a:blip r:embed="rId3"/>
          <a:stretch/>
        </p:blipFill>
        <p:spPr>
          <a:xfrm>
            <a:off x="3412080" y="1021680"/>
            <a:ext cx="1731600" cy="360144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4"/>
          <p:cNvPicPr/>
          <p:nvPr/>
        </p:nvPicPr>
        <p:blipFill>
          <a:blip r:embed="rId4"/>
          <a:stretch/>
        </p:blipFill>
        <p:spPr>
          <a:xfrm>
            <a:off x="7198560" y="1021680"/>
            <a:ext cx="1731600" cy="360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790D4"/>
                </a:solidFill>
                <a:latin typeface="PT Sans"/>
              </a:rPr>
              <a:t>ШАГ пятый: обновите настройки чата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24600" y="1058040"/>
            <a:ext cx="5383080" cy="3758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Вы можете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• Назначить администраторов чата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• Выбрать, кто сможет редактировать информацию, совершать групповые звонки или закреплять сообщения в чате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203864"/>
                </a:solidFill>
                <a:latin typeface="PT Sans"/>
              </a:rPr>
              <a:t>ВАЖНО: советуем давать доступ к редактированию информации в чате и прочим изменениям только администраторам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15" name="Рисунок 3"/>
          <p:cNvPicPr/>
          <p:nvPr/>
        </p:nvPicPr>
        <p:blipFill>
          <a:blip r:embed="rId2"/>
          <a:stretch/>
        </p:blipFill>
        <p:spPr>
          <a:xfrm>
            <a:off x="6814080" y="862920"/>
            <a:ext cx="1779120" cy="395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18" name="Рисунок 1"/>
          <p:cNvPicPr/>
          <p:nvPr/>
        </p:nvPicPr>
        <p:blipFill>
          <a:blip r:embed="rId2"/>
          <a:stretch/>
        </p:blipFill>
        <p:spPr>
          <a:xfrm>
            <a:off x="6657120" y="375840"/>
            <a:ext cx="1976040" cy="439128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74560" y="1116000"/>
            <a:ext cx="556164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Вы можете: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• Написать сообщение-приветствие для участников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• Разместить в чате важную информацию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• Закрепить нужное вам сообщение, которое будет видно всем новым участникам чата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t/>
            </a:r>
            <a:br/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• Совершить групповой видео- или аудиозвонок со всеми участниками чата</a:t>
            </a:r>
            <a:r>
              <a:t/>
            </a:r>
            <a:br/>
            <a:r>
              <a:t/>
            </a:r>
            <a:br/>
            <a:r>
              <a:rPr lang="ru-RU" sz="1400" b="0" strike="noStrike" spc="-1">
                <a:solidFill>
                  <a:srgbClr val="203864"/>
                </a:solidFill>
                <a:latin typeface="PT Sans"/>
              </a:rPr>
              <a:t>• Прикрепить к сообщению фото или видео, файл или записать аудиосообщение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790D4"/>
                </a:solidFill>
                <a:latin typeface="PT Sans"/>
              </a:rPr>
              <a:t>ШАГ шестой: начните общение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270000" y="1210680"/>
            <a:ext cx="394128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22280" y="1410120"/>
            <a:ext cx="3430440" cy="30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000" b="1" strike="noStrike" spc="-1">
                <a:solidFill>
                  <a:srgbClr val="203864"/>
                </a:solidFill>
                <a:latin typeface="PT Sans"/>
              </a:rPr>
              <a:t>Остались вопросы?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2000" b="1" strike="noStrike" spc="-1">
                <a:solidFill>
                  <a:srgbClr val="203864"/>
                </a:solidFill>
                <a:latin typeface="PT Sans"/>
              </a:rPr>
              <a:t>Можно зайти в справочник Вконтакте или спросить о том, что интересует, в службе поддержки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26" name="Рисунок 2"/>
          <p:cNvPicPr/>
          <p:nvPr/>
        </p:nvPicPr>
        <p:blipFill>
          <a:blip r:embed="rId2"/>
          <a:stretch/>
        </p:blipFill>
        <p:spPr>
          <a:xfrm>
            <a:off x="5011920" y="1116000"/>
            <a:ext cx="3823920" cy="33105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4" descr="F:\ЦУР\ЦУР исходники\ЛОГО\RMC_logo_Rostov.png"/>
          <p:cNvPicPr/>
          <p:nvPr/>
        </p:nvPicPr>
        <p:blipFill>
          <a:blip r:embed="rId3"/>
          <a:stretch/>
        </p:blipFill>
        <p:spPr>
          <a:xfrm>
            <a:off x="217800" y="237600"/>
            <a:ext cx="1797480" cy="65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11244</TotalTime>
  <Words>219</Words>
  <Application>Microsoft Office PowerPoint</Application>
  <PresentationFormat>Экран (16:9)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Пользователь</cp:lastModifiedBy>
  <cp:revision>598</cp:revision>
  <cp:lastPrinted>2020-01-23T07:36:13Z</cp:lastPrinted>
  <dcterms:created xsi:type="dcterms:W3CDTF">2018-12-06T13:34:06Z</dcterms:created>
  <dcterms:modified xsi:type="dcterms:W3CDTF">2023-08-08T07:04:48Z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9</vt:i4>
  </property>
</Properties>
</file>